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5"/>
  </p:notesMasterIdLst>
  <p:sldIdLst>
    <p:sldId id="291" r:id="rId5"/>
    <p:sldId id="359" r:id="rId6"/>
    <p:sldId id="374" r:id="rId7"/>
    <p:sldId id="375" r:id="rId8"/>
    <p:sldId id="376" r:id="rId9"/>
    <p:sldId id="377" r:id="rId10"/>
    <p:sldId id="378" r:id="rId11"/>
    <p:sldId id="379" r:id="rId12"/>
    <p:sldId id="382" r:id="rId13"/>
    <p:sldId id="383" r:id="rId14"/>
    <p:sldId id="384" r:id="rId15"/>
    <p:sldId id="399" r:id="rId16"/>
    <p:sldId id="400" r:id="rId17"/>
    <p:sldId id="401" r:id="rId18"/>
    <p:sldId id="385" r:id="rId19"/>
    <p:sldId id="386" r:id="rId20"/>
    <p:sldId id="387" r:id="rId21"/>
    <p:sldId id="388" r:id="rId22"/>
    <p:sldId id="389" r:id="rId23"/>
    <p:sldId id="390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0025"/>
    <a:srgbClr val="E9012C"/>
    <a:srgbClr val="F6B3D4"/>
    <a:srgbClr val="028880"/>
    <a:srgbClr val="DD0039"/>
    <a:srgbClr val="251720"/>
    <a:srgbClr val="F61A53"/>
    <a:srgbClr val="068998"/>
    <a:srgbClr val="BFBFBF"/>
    <a:srgbClr val="C1E6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374EDB-1312-46B4-B180-9B9A64F8B57F}" v="15" dt="2019-09-30T09:28:16.7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2047" autoAdjust="0"/>
  </p:normalViewPr>
  <p:slideViewPr>
    <p:cSldViewPr snapToGrid="0">
      <p:cViewPr varScale="1">
        <p:scale>
          <a:sx n="55" d="100"/>
          <a:sy n="55" d="100"/>
        </p:scale>
        <p:origin x="12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ijn Weijermars" userId="e364d0b9-009e-4116-b78a-a86aed516e71" providerId="ADAL" clId="{C1CC0058-75E7-4E10-86F8-D67E545A0834}"/>
    <pc:docChg chg="delSld">
      <pc:chgData name="Stijn Weijermars" userId="e364d0b9-009e-4116-b78a-a86aed516e71" providerId="ADAL" clId="{C1CC0058-75E7-4E10-86F8-D67E545A0834}" dt="2019-09-30T10:01:08.674" v="7" actId="2696"/>
      <pc:docMkLst>
        <pc:docMk/>
      </pc:docMkLst>
      <pc:sldChg chg="del">
        <pc:chgData name="Stijn Weijermars" userId="e364d0b9-009e-4116-b78a-a86aed516e71" providerId="ADAL" clId="{C1CC0058-75E7-4E10-86F8-D67E545A0834}" dt="2019-09-30T10:01:08.620" v="0" actId="2696"/>
        <pc:sldMkLst>
          <pc:docMk/>
          <pc:sldMk cId="1182530229" sldId="391"/>
        </pc:sldMkLst>
      </pc:sldChg>
      <pc:sldChg chg="del">
        <pc:chgData name="Stijn Weijermars" userId="e364d0b9-009e-4116-b78a-a86aed516e71" providerId="ADAL" clId="{C1CC0058-75E7-4E10-86F8-D67E545A0834}" dt="2019-09-30T10:01:08.629" v="1" actId="2696"/>
        <pc:sldMkLst>
          <pc:docMk/>
          <pc:sldMk cId="2992948956" sldId="392"/>
        </pc:sldMkLst>
      </pc:sldChg>
      <pc:sldChg chg="del">
        <pc:chgData name="Stijn Weijermars" userId="e364d0b9-009e-4116-b78a-a86aed516e71" providerId="ADAL" clId="{C1CC0058-75E7-4E10-86F8-D67E545A0834}" dt="2019-09-30T10:01:08.638" v="2" actId="2696"/>
        <pc:sldMkLst>
          <pc:docMk/>
          <pc:sldMk cId="2324236868" sldId="393"/>
        </pc:sldMkLst>
      </pc:sldChg>
      <pc:sldChg chg="del">
        <pc:chgData name="Stijn Weijermars" userId="e364d0b9-009e-4116-b78a-a86aed516e71" providerId="ADAL" clId="{C1CC0058-75E7-4E10-86F8-D67E545A0834}" dt="2019-09-30T10:01:08.651" v="4" actId="2696"/>
        <pc:sldMkLst>
          <pc:docMk/>
          <pc:sldMk cId="2691077283" sldId="394"/>
        </pc:sldMkLst>
      </pc:sldChg>
      <pc:sldChg chg="del">
        <pc:chgData name="Stijn Weijermars" userId="e364d0b9-009e-4116-b78a-a86aed516e71" providerId="ADAL" clId="{C1CC0058-75E7-4E10-86F8-D67E545A0834}" dt="2019-09-30T10:01:08.642" v="3" actId="2696"/>
        <pc:sldMkLst>
          <pc:docMk/>
          <pc:sldMk cId="3963609379" sldId="395"/>
        </pc:sldMkLst>
      </pc:sldChg>
      <pc:sldChg chg="del">
        <pc:chgData name="Stijn Weijermars" userId="e364d0b9-009e-4116-b78a-a86aed516e71" providerId="ADAL" clId="{C1CC0058-75E7-4E10-86F8-D67E545A0834}" dt="2019-09-30T10:01:08.656" v="5" actId="2696"/>
        <pc:sldMkLst>
          <pc:docMk/>
          <pc:sldMk cId="760583962" sldId="396"/>
        </pc:sldMkLst>
      </pc:sldChg>
      <pc:sldChg chg="del">
        <pc:chgData name="Stijn Weijermars" userId="e364d0b9-009e-4116-b78a-a86aed516e71" providerId="ADAL" clId="{C1CC0058-75E7-4E10-86F8-D67E545A0834}" dt="2019-09-30T10:01:08.669" v="6" actId="2696"/>
        <pc:sldMkLst>
          <pc:docMk/>
          <pc:sldMk cId="3734565211" sldId="397"/>
        </pc:sldMkLst>
      </pc:sldChg>
      <pc:sldChg chg="del">
        <pc:chgData name="Stijn Weijermars" userId="e364d0b9-009e-4116-b78a-a86aed516e71" providerId="ADAL" clId="{C1CC0058-75E7-4E10-86F8-D67E545A0834}" dt="2019-09-30T10:01:08.674" v="7" actId="2696"/>
        <pc:sldMkLst>
          <pc:docMk/>
          <pc:sldMk cId="2725550193" sldId="39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16BED8-B7B2-4477-971B-71F7C2F91C91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A4218-C6E7-4023-90DC-447ADF36CF6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8006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A4218-C6E7-4023-90DC-447ADF36CF6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5671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Wat is verzilting</a:t>
            </a:r>
          </a:p>
          <a:p>
            <a:r>
              <a:rPr lang="nl-NL" dirty="0"/>
              <a:t>Wat</a:t>
            </a:r>
            <a:r>
              <a:rPr lang="nl-NL" baseline="0" dirty="0"/>
              <a:t> is erosie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A4218-C6E7-4023-90DC-447ADF36CF6E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8998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Eten en drinken meer dan koken en koelen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A4218-C6E7-4023-90DC-447ADF36CF6E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1854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12 % oppervlakte geschikt voor verbouwen voedsel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A4218-C6E7-4023-90DC-447ADF36CF6E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2147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1087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3435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9616" y="332656"/>
            <a:ext cx="8860565" cy="648072"/>
          </a:xfrm>
        </p:spPr>
        <p:txBody>
          <a:bodyPr>
            <a:noAutofit/>
          </a:bodyPr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7" y="1196753"/>
            <a:ext cx="8846773" cy="4929411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4899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5588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473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5114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1753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4165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593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6151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D0DF-6525-4DBA-86C1-2BE34BA5B55D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89884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61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ndertitel 4"/>
          <p:cNvSpPr txBox="1">
            <a:spLocks/>
          </p:cNvSpPr>
          <p:nvPr/>
        </p:nvSpPr>
        <p:spPr>
          <a:xfrm>
            <a:off x="2034776" y="5709805"/>
            <a:ext cx="8534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rgbClr val="068998"/>
                </a:solidFill>
              </a:rPr>
              <a:t>periode 1 les 3</a:t>
            </a:r>
          </a:p>
          <a:p>
            <a:endParaRPr lang="nl-NL" dirty="0">
              <a:solidFill>
                <a:srgbClr val="068998"/>
              </a:solidFill>
            </a:endParaRPr>
          </a:p>
        </p:txBody>
      </p:sp>
      <p:sp>
        <p:nvSpPr>
          <p:cNvPr id="7" name="Titel 3"/>
          <p:cNvSpPr txBox="1">
            <a:spLocks/>
          </p:cNvSpPr>
          <p:nvPr/>
        </p:nvSpPr>
        <p:spPr>
          <a:xfrm>
            <a:off x="967976" y="2227138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nl-NL" dirty="0">
                <a:solidFill>
                  <a:srgbClr val="068998"/>
                </a:solidFill>
              </a:rPr>
              <a:t>Stad en mens</a:t>
            </a:r>
            <a:br>
              <a:rPr lang="nl-NL" dirty="0">
                <a:solidFill>
                  <a:srgbClr val="068998"/>
                </a:solidFill>
              </a:rPr>
            </a:br>
            <a:r>
              <a:rPr lang="nl-NL" dirty="0">
                <a:solidFill>
                  <a:srgbClr val="068998"/>
                </a:solidFill>
              </a:rPr>
              <a:t>Periode 1</a:t>
            </a:r>
            <a:br>
              <a:rPr lang="nl-NL" dirty="0">
                <a:solidFill>
                  <a:srgbClr val="068998"/>
                </a:solidFill>
              </a:rPr>
            </a:br>
            <a:r>
              <a:rPr lang="nl-NL" dirty="0" err="1">
                <a:solidFill>
                  <a:srgbClr val="068998"/>
                </a:solidFill>
              </a:rPr>
              <a:t>Planet</a:t>
            </a:r>
            <a:endParaRPr lang="nl-NL" dirty="0">
              <a:solidFill>
                <a:srgbClr val="068998"/>
              </a:solidFill>
            </a:endParaRPr>
          </a:p>
        </p:txBody>
      </p:sp>
      <p:sp>
        <p:nvSpPr>
          <p:cNvPr id="10" name="Ondertitel 9"/>
          <p:cNvSpPr>
            <a:spLocks noGrp="1"/>
          </p:cNvSpPr>
          <p:nvPr>
            <p:ph type="subTitle" idx="1"/>
          </p:nvPr>
        </p:nvSpPr>
        <p:spPr>
          <a:xfrm>
            <a:off x="1882376" y="3896591"/>
            <a:ext cx="8534400" cy="1752600"/>
          </a:xfrm>
        </p:spPr>
        <p:txBody>
          <a:bodyPr/>
          <a:lstStyle/>
          <a:p>
            <a:r>
              <a:rPr lang="nl-NL" dirty="0">
                <a:solidFill>
                  <a:srgbClr val="F61A53"/>
                </a:solidFill>
              </a:rPr>
              <a:t>Alles voor een </a:t>
            </a:r>
            <a:r>
              <a:rPr lang="nl-NL" dirty="0" err="1">
                <a:solidFill>
                  <a:srgbClr val="F61A53"/>
                </a:solidFill>
              </a:rPr>
              <a:t>eco</a:t>
            </a:r>
            <a:r>
              <a:rPr lang="nl-NL" dirty="0">
                <a:solidFill>
                  <a:srgbClr val="F61A53"/>
                </a:solidFill>
              </a:rPr>
              <a:t>-positief leven</a:t>
            </a:r>
          </a:p>
        </p:txBody>
      </p:sp>
    </p:spTree>
    <p:extLst>
      <p:ext uri="{BB962C8B-B14F-4D97-AF65-F5344CB8AC3E}">
        <p14:creationId xmlns:p14="http://schemas.microsoft.com/office/powerpoint/2010/main" val="1058433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4506" y="-595093"/>
            <a:ext cx="5608245" cy="753211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Top 10 samengevat in 4 sectoren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Meeste Impact </a:t>
            </a:r>
          </a:p>
          <a:p>
            <a:pPr lvl="1"/>
            <a:r>
              <a:rPr lang="nl-NL" dirty="0"/>
              <a:t>Eten en drinken </a:t>
            </a:r>
          </a:p>
          <a:p>
            <a:pPr lvl="1"/>
            <a:r>
              <a:rPr lang="nl-NL" dirty="0"/>
              <a:t>Spullen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r>
              <a:rPr lang="nl-NL" dirty="0"/>
              <a:t>Meeste effort nu:</a:t>
            </a:r>
          </a:p>
          <a:p>
            <a:pPr lvl="1"/>
            <a:r>
              <a:rPr lang="nl-NL" dirty="0"/>
              <a:t>Huis </a:t>
            </a:r>
          </a:p>
          <a:p>
            <a:pPr lvl="1"/>
            <a:r>
              <a:rPr lang="nl-NL" dirty="0"/>
              <a:t>Vervoer 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52409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Eten en drinken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0BC2189-7643-4956-8688-5ADDA8C2C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6" y="980728"/>
            <a:ext cx="7983415" cy="532227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86AF04F-32B9-4502-A218-CA42AEBCB360}"/>
              </a:ext>
            </a:extLst>
          </p:cNvPr>
          <p:cNvSpPr txBox="1"/>
          <p:nvPr/>
        </p:nvSpPr>
        <p:spPr>
          <a:xfrm>
            <a:off x="2198077" y="5416062"/>
            <a:ext cx="8194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 err="1">
                <a:solidFill>
                  <a:schemeClr val="bg1"/>
                </a:solidFill>
              </a:rPr>
              <a:t>What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the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world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eat</a:t>
            </a:r>
            <a:r>
              <a:rPr lang="nl-NL" sz="3200" dirty="0">
                <a:solidFill>
                  <a:schemeClr val="bg1"/>
                </a:solidFill>
              </a:rPr>
              <a:t>: Amerika</a:t>
            </a:r>
          </a:p>
        </p:txBody>
      </p:sp>
    </p:spTree>
    <p:extLst>
      <p:ext uri="{BB962C8B-B14F-4D97-AF65-F5344CB8AC3E}">
        <p14:creationId xmlns:p14="http://schemas.microsoft.com/office/powerpoint/2010/main" val="3992267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Eten en drinken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7DDF6A3-1C59-4A5C-8A7F-C97699EA9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6" y="980728"/>
            <a:ext cx="8051830" cy="533031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45D724D-84C9-41F2-ACA0-0A63AFECF32A}"/>
              </a:ext>
            </a:extLst>
          </p:cNvPr>
          <p:cNvSpPr txBox="1"/>
          <p:nvPr/>
        </p:nvSpPr>
        <p:spPr>
          <a:xfrm>
            <a:off x="2198077" y="5416062"/>
            <a:ext cx="8194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 err="1">
                <a:solidFill>
                  <a:schemeClr val="bg1"/>
                </a:solidFill>
              </a:rPr>
              <a:t>What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the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world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eat</a:t>
            </a:r>
            <a:r>
              <a:rPr lang="nl-NL" sz="3200" dirty="0">
                <a:solidFill>
                  <a:schemeClr val="bg1"/>
                </a:solidFill>
              </a:rPr>
              <a:t>: Bhutan</a:t>
            </a:r>
          </a:p>
        </p:txBody>
      </p:sp>
    </p:spTree>
    <p:extLst>
      <p:ext uri="{BB962C8B-B14F-4D97-AF65-F5344CB8AC3E}">
        <p14:creationId xmlns:p14="http://schemas.microsoft.com/office/powerpoint/2010/main" val="2843911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B24F8FB-FDB0-44D2-91AB-D86CAADD9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6" y="980728"/>
            <a:ext cx="7795846" cy="517644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Eten en drinken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45D724D-84C9-41F2-ACA0-0A63AFECF32A}"/>
              </a:ext>
            </a:extLst>
          </p:cNvPr>
          <p:cNvSpPr txBox="1"/>
          <p:nvPr/>
        </p:nvSpPr>
        <p:spPr>
          <a:xfrm>
            <a:off x="2198077" y="5363309"/>
            <a:ext cx="8194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 err="1">
                <a:solidFill>
                  <a:schemeClr val="bg1"/>
                </a:solidFill>
              </a:rPr>
              <a:t>What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the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world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eat</a:t>
            </a:r>
            <a:r>
              <a:rPr lang="nl-NL" sz="3200" dirty="0">
                <a:solidFill>
                  <a:schemeClr val="bg1"/>
                </a:solidFill>
              </a:rPr>
              <a:t>: Tsjaad</a:t>
            </a:r>
          </a:p>
        </p:txBody>
      </p:sp>
    </p:spTree>
    <p:extLst>
      <p:ext uri="{BB962C8B-B14F-4D97-AF65-F5344CB8AC3E}">
        <p14:creationId xmlns:p14="http://schemas.microsoft.com/office/powerpoint/2010/main" val="2336779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4436C2C-A17A-4FF2-85F7-7B770D374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5" y="909916"/>
            <a:ext cx="8194431" cy="545157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Eten en drinken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45D724D-84C9-41F2-ACA0-0A63AFECF32A}"/>
              </a:ext>
            </a:extLst>
          </p:cNvPr>
          <p:cNvSpPr txBox="1"/>
          <p:nvPr/>
        </p:nvSpPr>
        <p:spPr>
          <a:xfrm>
            <a:off x="2198077" y="5363309"/>
            <a:ext cx="8194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 err="1">
                <a:solidFill>
                  <a:schemeClr val="bg1"/>
                </a:solidFill>
              </a:rPr>
              <a:t>What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the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world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eat</a:t>
            </a:r>
            <a:r>
              <a:rPr lang="nl-NL" sz="3200" dirty="0">
                <a:solidFill>
                  <a:schemeClr val="bg1"/>
                </a:solidFill>
              </a:rPr>
              <a:t>: Frankrijk</a:t>
            </a:r>
          </a:p>
        </p:txBody>
      </p:sp>
    </p:spTree>
    <p:extLst>
      <p:ext uri="{BB962C8B-B14F-4D97-AF65-F5344CB8AC3E}">
        <p14:creationId xmlns:p14="http://schemas.microsoft.com/office/powerpoint/2010/main" val="2424522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Eten en drinken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We eten per jaar gemiddeld 900 kg</a:t>
            </a:r>
          </a:p>
          <a:p>
            <a:pPr lvl="1"/>
            <a:r>
              <a:rPr lang="nl-NL" dirty="0"/>
              <a:t>In een leven wel 700 kippen</a:t>
            </a:r>
          </a:p>
          <a:p>
            <a:pPr lvl="1"/>
            <a:endParaRPr lang="nl-NL" dirty="0"/>
          </a:p>
          <a:p>
            <a:r>
              <a:rPr lang="nl-NL" dirty="0"/>
              <a:t>Hoe gaan we dit straks met 10 miljard mensen vol houden?</a:t>
            </a:r>
          </a:p>
        </p:txBody>
      </p:sp>
    </p:spTree>
    <p:extLst>
      <p:ext uri="{BB962C8B-B14F-4D97-AF65-F5344CB8AC3E}">
        <p14:creationId xmlns:p14="http://schemas.microsoft.com/office/powerpoint/2010/main" val="792408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Eten en drinken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041451" y="1196753"/>
            <a:ext cx="9540950" cy="5661247"/>
          </a:xfrm>
        </p:spPr>
        <p:txBody>
          <a:bodyPr>
            <a:normAutofit lnSpcReduction="10000"/>
          </a:bodyPr>
          <a:lstStyle/>
          <a:p>
            <a:r>
              <a:rPr lang="nl-NL" dirty="0"/>
              <a:t>Voor maken en vervoeren van voedsel &gt; 15 % energie wereldwijd</a:t>
            </a:r>
          </a:p>
          <a:p>
            <a:r>
              <a:rPr lang="nl-NL" dirty="0"/>
              <a:t>Verzilting en erosie landbouwgrond</a:t>
            </a:r>
          </a:p>
          <a:p>
            <a:r>
              <a:rPr lang="nl-NL" dirty="0"/>
              <a:t>Goede gronden al in gebruik..</a:t>
            </a:r>
          </a:p>
          <a:p>
            <a:pPr lvl="1"/>
            <a:r>
              <a:rPr lang="nl-NL" dirty="0"/>
              <a:t>Nieuwe gronden? &gt; ontbossen</a:t>
            </a:r>
          </a:p>
          <a:p>
            <a:r>
              <a:rPr lang="nl-NL" dirty="0"/>
              <a:t>Zoetwaterafhankelijk terwijl watervoorraad afneemt</a:t>
            </a:r>
          </a:p>
          <a:p>
            <a:r>
              <a:rPr lang="nl-NL" dirty="0"/>
              <a:t>Gebruik pesticiden is vervuilend</a:t>
            </a:r>
          </a:p>
          <a:p>
            <a:r>
              <a:rPr lang="nl-NL" dirty="0"/>
              <a:t>Veeteelt is vervuilend, kost veel land en water, dieren stoten broeikasgassen uit</a:t>
            </a:r>
          </a:p>
          <a:p>
            <a:r>
              <a:rPr lang="nl-NL" dirty="0"/>
              <a:t>Monocultuur verstoort biodiversiteit</a:t>
            </a:r>
          </a:p>
          <a:p>
            <a:r>
              <a:rPr lang="nl-NL" dirty="0"/>
              <a:t>Klimaatverandering &gt; meer mislukte oogsten</a:t>
            </a:r>
          </a:p>
          <a:p>
            <a:r>
              <a:rPr lang="nl-NL" dirty="0"/>
              <a:t>Groot verlies bij gebruik of na gebruik</a:t>
            </a:r>
          </a:p>
        </p:txBody>
      </p:sp>
    </p:spTree>
    <p:extLst>
      <p:ext uri="{BB962C8B-B14F-4D97-AF65-F5344CB8AC3E}">
        <p14:creationId xmlns:p14="http://schemas.microsoft.com/office/powerpoint/2010/main" val="2533043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Impact van eetpatroon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331" y="1196975"/>
            <a:ext cx="8763000" cy="4929188"/>
          </a:xfrm>
        </p:spPr>
      </p:pic>
    </p:spTree>
    <p:extLst>
      <p:ext uri="{BB962C8B-B14F-4D97-AF65-F5344CB8AC3E}">
        <p14:creationId xmlns:p14="http://schemas.microsoft.com/office/powerpoint/2010/main" val="1984861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15 % wereldenergie &gt; voedsel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263" y="1531430"/>
            <a:ext cx="8847137" cy="4260277"/>
          </a:xfrm>
        </p:spPr>
      </p:pic>
    </p:spTree>
    <p:extLst>
      <p:ext uri="{BB962C8B-B14F-4D97-AF65-F5344CB8AC3E}">
        <p14:creationId xmlns:p14="http://schemas.microsoft.com/office/powerpoint/2010/main" val="439170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Landbouwgronden 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8236" y="1196975"/>
            <a:ext cx="7521190" cy="4929188"/>
          </a:xfrm>
        </p:spPr>
      </p:pic>
    </p:spTree>
    <p:extLst>
      <p:ext uri="{BB962C8B-B14F-4D97-AF65-F5344CB8AC3E}">
        <p14:creationId xmlns:p14="http://schemas.microsoft.com/office/powerpoint/2010/main" val="756265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083981" y="1196753"/>
            <a:ext cx="9498419" cy="4929411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Aan het einde van de les… </a:t>
            </a:r>
          </a:p>
          <a:p>
            <a:r>
              <a:rPr lang="nl-NL" dirty="0"/>
              <a:t>Wat de verborgen impact top 10 inhoud en hoe deze is opgesteld</a:t>
            </a:r>
          </a:p>
          <a:p>
            <a:r>
              <a:rPr lang="nl-NL" dirty="0"/>
              <a:t>In welke 4 sectoren we de top 10 kunnen samenvatten</a:t>
            </a:r>
          </a:p>
          <a:p>
            <a:r>
              <a:rPr lang="nl-NL" dirty="0"/>
              <a:t>Wat de invloed is van ons eten en drinken</a:t>
            </a:r>
          </a:p>
          <a:p>
            <a:r>
              <a:rPr lang="nl-NL" dirty="0"/>
              <a:t>Aan de hand van de casestudie van een koe uitleggen wat de keten van impact is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8785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Verdeling landbouw veeteelt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65" t="10877" r="1925" b="8233"/>
          <a:stretch/>
        </p:blipFill>
        <p:spPr>
          <a:xfrm>
            <a:off x="2681162" y="1237599"/>
            <a:ext cx="9429321" cy="4727266"/>
          </a:xfrm>
        </p:spPr>
      </p:pic>
    </p:spTree>
    <p:extLst>
      <p:ext uri="{BB962C8B-B14F-4D97-AF65-F5344CB8AC3E}">
        <p14:creationId xmlns:p14="http://schemas.microsoft.com/office/powerpoint/2010/main" val="2718969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96816" y="5555039"/>
            <a:ext cx="8860565" cy="648072"/>
          </a:xfrm>
        </p:spPr>
        <p:txBody>
          <a:bodyPr/>
          <a:lstStyle/>
          <a:p>
            <a:r>
              <a:rPr lang="nl-NL" dirty="0"/>
              <a:t>Top 10 van grootste impacts in ons dagelijks leven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3993" y="0"/>
            <a:ext cx="9788007" cy="4544432"/>
          </a:xfrm>
        </p:spPr>
      </p:pic>
    </p:spTree>
    <p:extLst>
      <p:ext uri="{BB962C8B-B14F-4D97-AF65-F5344CB8AC3E}">
        <p14:creationId xmlns:p14="http://schemas.microsoft.com/office/powerpoint/2010/main" val="165083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Verborgen impact van ons dagelijks leven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/>
              <a:t>Impact top 10: </a:t>
            </a:r>
          </a:p>
          <a:p>
            <a:pPr marL="0" indent="0">
              <a:buNone/>
            </a:pPr>
            <a:r>
              <a:rPr lang="nl-NL" dirty="0"/>
              <a:t>Impact van de dingen die de gemiddelde Nederlander regelmatig doet of koopt in het dagelijks leven en waar hij invloed op uit kan oefenen door andere keuzes te maken.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9831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Verborgen impacts meegenomen: uitstoot van broeikasgassen in de productieketen, landgebruik en ontbossing, diverse soorten vervuiling, gebruik van water en plastic vervuiling</a:t>
            </a:r>
          </a:p>
          <a:p>
            <a:r>
              <a:rPr lang="nl-NL" dirty="0"/>
              <a:t>Welke activiteiten kennen we toe aan een categorie?</a:t>
            </a:r>
          </a:p>
          <a:p>
            <a:pPr lvl="1"/>
            <a:r>
              <a:rPr lang="nl-NL" dirty="0"/>
              <a:t>Vlees : verbouwen van veevoer en de daarmee gepaarde ontbossing</a:t>
            </a:r>
          </a:p>
          <a:p>
            <a:pPr lvl="1"/>
            <a:r>
              <a:rPr lang="nl-NL" dirty="0"/>
              <a:t>Wonen: bouw van je huis, aanleg dijken en wegen</a:t>
            </a:r>
          </a:p>
          <a:p>
            <a:pPr lvl="1"/>
            <a:r>
              <a:rPr lang="nl-NL" dirty="0"/>
              <a:t>Auto: mijnbouw voor staal en zeldzame materialen en de bijbehorende vervuiling</a:t>
            </a:r>
          </a:p>
        </p:txBody>
      </p:sp>
    </p:spTree>
    <p:extLst>
      <p:ext uri="{BB962C8B-B14F-4D97-AF65-F5344CB8AC3E}">
        <p14:creationId xmlns:p14="http://schemas.microsoft.com/office/powerpoint/2010/main" val="2894419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97625" y="569946"/>
            <a:ext cx="8860565" cy="648072"/>
          </a:xfrm>
        </p:spPr>
        <p:txBody>
          <a:bodyPr/>
          <a:lstStyle/>
          <a:p>
            <a:r>
              <a:rPr lang="nl-NL" dirty="0"/>
              <a:t>De Impact Top 10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1257701" y="1218018"/>
            <a:ext cx="8846773" cy="4929411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8567" y="-10938"/>
            <a:ext cx="7173433" cy="686893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2112" y="-10938"/>
            <a:ext cx="2349888" cy="431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09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57114" y="672898"/>
            <a:ext cx="8860565" cy="648072"/>
          </a:xfrm>
        </p:spPr>
        <p:txBody>
          <a:bodyPr/>
          <a:lstStyle/>
          <a:p>
            <a:r>
              <a:rPr lang="nl-NL" dirty="0"/>
              <a:t>Aandeel verborgen impact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1414130" y="1505097"/>
            <a:ext cx="5128411" cy="4929411"/>
          </a:xfrm>
        </p:spPr>
        <p:txBody>
          <a:bodyPr/>
          <a:lstStyle/>
          <a:p>
            <a:r>
              <a:rPr lang="nl-NL" dirty="0"/>
              <a:t>4/5 van impact niet zichtbaar</a:t>
            </a:r>
          </a:p>
          <a:p>
            <a:r>
              <a:rPr lang="nl-NL" dirty="0"/>
              <a:t>Impact is dus enorm…</a:t>
            </a:r>
          </a:p>
          <a:p>
            <a:r>
              <a:rPr lang="nl-NL" dirty="0"/>
              <a:t>Blinde vlek…</a:t>
            </a:r>
          </a:p>
          <a:p>
            <a:endParaRPr lang="nl-NL" dirty="0"/>
          </a:p>
          <a:p>
            <a:r>
              <a:rPr lang="nl-NL" dirty="0"/>
              <a:t>Moeten terug naar 25% van huidige impact voor draagkracht planeet</a:t>
            </a:r>
          </a:p>
          <a:p>
            <a:r>
              <a:rPr lang="nl-NL" dirty="0"/>
              <a:t>Gaan we niet redden met alleen beperking zichtbare impact..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2540" y="0"/>
            <a:ext cx="5649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8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Als we verborgen impact wel meenemen….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Heb je dus 5 x zoveel slagkracht…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We moeten wel over de hele linie aan de slag</a:t>
            </a:r>
          </a:p>
          <a:p>
            <a:endParaRPr lang="nl-NL" dirty="0"/>
          </a:p>
          <a:p>
            <a:r>
              <a:rPr lang="nl-NL" dirty="0"/>
              <a:t>Dus niet tweede hands kleding maar elk jaar nieuwe telefoon, niet vegetariër maar veel vliegen…</a:t>
            </a:r>
          </a:p>
        </p:txBody>
      </p:sp>
    </p:spTree>
    <p:extLst>
      <p:ext uri="{BB962C8B-B14F-4D97-AF65-F5344CB8AC3E}">
        <p14:creationId xmlns:p14="http://schemas.microsoft.com/office/powerpoint/2010/main" val="2917626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4 Sectoren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Top 10 samen gevat resulteert in 4 sectoren</a:t>
            </a:r>
          </a:p>
          <a:p>
            <a:pPr lvl="1"/>
            <a:r>
              <a:rPr lang="nl-NL" dirty="0"/>
              <a:t>Eten &amp; drinken</a:t>
            </a:r>
          </a:p>
          <a:p>
            <a:pPr lvl="1"/>
            <a:r>
              <a:rPr lang="nl-NL" dirty="0"/>
              <a:t>Spullen</a:t>
            </a:r>
          </a:p>
          <a:p>
            <a:pPr lvl="1"/>
            <a:r>
              <a:rPr lang="nl-NL" dirty="0"/>
              <a:t>Huis</a:t>
            </a:r>
          </a:p>
          <a:p>
            <a:pPr lvl="1"/>
            <a:r>
              <a:rPr lang="nl-NL" dirty="0"/>
              <a:t>Vervoer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459" y="3896927"/>
            <a:ext cx="8428074" cy="261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3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elicon 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icon thema" id="{ACB87FCE-9474-4D1A-91B1-4808E599A9AC}" vid="{0E457EA9-F56E-4451-8CA0-082C072EE7D7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82E0B02A318E459AD716AC786DE572" ma:contentTypeVersion="10" ma:contentTypeDescription="Een nieuw document maken." ma:contentTypeScope="" ma:versionID="d642efe41fcea88d5f514d462b90a26a">
  <xsd:schema xmlns:xsd="http://www.w3.org/2001/XMLSchema" xmlns:xs="http://www.w3.org/2001/XMLSchema" xmlns:p="http://schemas.microsoft.com/office/2006/metadata/properties" xmlns:ns2="34354c1b-6b8c-435b-ad50-990538c19557" xmlns:ns3="47a28104-336f-447d-946e-e305ac2bcd47" targetNamespace="http://schemas.microsoft.com/office/2006/metadata/properties" ma:root="true" ma:fieldsID="5a1ffd1461ecf3d7dc907e04825cc141" ns2:_="" ns3:_="">
    <xsd:import namespace="34354c1b-6b8c-435b-ad50-990538c19557"/>
    <xsd:import namespace="47a28104-336f-447d-946e-e305ac2bcd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54c1b-6b8c-435b-ad50-990538c195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a28104-336f-447d-946e-e305ac2bcd4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4FE5E70-5E17-4600-9061-89A7118C25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354c1b-6b8c-435b-ad50-990538c19557"/>
    <ds:schemaRef ds:uri="47a28104-336f-447d-946e-e305ac2bcd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39059FC-2796-4D28-90A6-8A0812D0AFD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CDDC608-9CF7-4A66-B978-5E0CF2E8AA3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11727</TotalTime>
  <Words>468</Words>
  <Application>Microsoft Office PowerPoint</Application>
  <PresentationFormat>Breedbeeld</PresentationFormat>
  <Paragraphs>83</Paragraphs>
  <Slides>20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3" baseType="lpstr">
      <vt:lpstr>Arial</vt:lpstr>
      <vt:lpstr>Calibri</vt:lpstr>
      <vt:lpstr>Helicon thema</vt:lpstr>
      <vt:lpstr>PowerPoint-presentatie</vt:lpstr>
      <vt:lpstr>Doel </vt:lpstr>
      <vt:lpstr>Top 10 van grootste impacts in ons dagelijks leven</vt:lpstr>
      <vt:lpstr>Verborgen impact van ons dagelijks leven</vt:lpstr>
      <vt:lpstr>PowerPoint-presentatie</vt:lpstr>
      <vt:lpstr>De Impact Top 10</vt:lpstr>
      <vt:lpstr>Aandeel verborgen impact</vt:lpstr>
      <vt:lpstr>Als we verborgen impact wel meenemen….</vt:lpstr>
      <vt:lpstr> 4 Sectoren </vt:lpstr>
      <vt:lpstr>Top 10 samengevat in 4 sectoren</vt:lpstr>
      <vt:lpstr>Eten en drinken</vt:lpstr>
      <vt:lpstr>Eten en drinken</vt:lpstr>
      <vt:lpstr>Eten en drinken</vt:lpstr>
      <vt:lpstr>Eten en drinken</vt:lpstr>
      <vt:lpstr>Eten en drinken</vt:lpstr>
      <vt:lpstr>Eten en drinken</vt:lpstr>
      <vt:lpstr>Impact van eetpatroon</vt:lpstr>
      <vt:lpstr>15 % wereldenergie &gt; voedsel</vt:lpstr>
      <vt:lpstr>Landbouwgronden </vt:lpstr>
      <vt:lpstr>Verdeling landbouw veeteelt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Stad&amp;Wijk</dc:title>
  <dc:creator>Jitse Noordermeer</dc:creator>
  <cp:keywords>Water en energie</cp:keywords>
  <cp:lastModifiedBy>Stijn Weijermars</cp:lastModifiedBy>
  <cp:revision>210</cp:revision>
  <dcterms:created xsi:type="dcterms:W3CDTF">2015-07-30T08:19:14Z</dcterms:created>
  <dcterms:modified xsi:type="dcterms:W3CDTF">2019-09-30T10:01:11Z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0x0101006882E0B02A318E459AD716AC786DE572</vt:lpwstr>
  </property>
</Properties>
</file>